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4506" autoAdjust="0"/>
    <p:restoredTop sz="94660"/>
  </p:normalViewPr>
  <p:slideViewPr>
    <p:cSldViewPr>
      <p:cViewPr varScale="1">
        <p:scale>
          <a:sx n="67" d="100"/>
          <a:sy n="67" d="100"/>
        </p:scale>
        <p:origin x="-55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67A789-DC13-4DB6-8FE7-3B6543962B91}" type="datetimeFigureOut">
              <a:rPr lang="en-US" smtClean="0"/>
              <a:t>11/20/2014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00021-E101-4603-941E-0EDD5A303F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21825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67A789-DC13-4DB6-8FE7-3B6543962B91}" type="datetimeFigureOut">
              <a:rPr lang="en-US" smtClean="0"/>
              <a:t>11/20/2014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00021-E101-4603-941E-0EDD5A303F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69192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67A789-DC13-4DB6-8FE7-3B6543962B91}" type="datetimeFigureOut">
              <a:rPr lang="en-US" smtClean="0"/>
              <a:t>11/20/2014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00021-E101-4603-941E-0EDD5A303F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66208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67A789-DC13-4DB6-8FE7-3B6543962B91}" type="datetimeFigureOut">
              <a:rPr lang="en-US" smtClean="0"/>
              <a:t>11/20/2014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00021-E101-4603-941E-0EDD5A303F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66962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67A789-DC13-4DB6-8FE7-3B6543962B91}" type="datetimeFigureOut">
              <a:rPr lang="en-US" smtClean="0"/>
              <a:t>11/20/2014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00021-E101-4603-941E-0EDD5A303F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974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67A789-DC13-4DB6-8FE7-3B6543962B91}" type="datetimeFigureOut">
              <a:rPr lang="en-US" smtClean="0"/>
              <a:t>11/20/2014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00021-E101-4603-941E-0EDD5A303F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41615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67A789-DC13-4DB6-8FE7-3B6543962B91}" type="datetimeFigureOut">
              <a:rPr lang="en-US" smtClean="0"/>
              <a:t>11/20/2014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00021-E101-4603-941E-0EDD5A303F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30669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67A789-DC13-4DB6-8FE7-3B6543962B91}" type="datetimeFigureOut">
              <a:rPr lang="en-US" smtClean="0"/>
              <a:t>11/20/2014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00021-E101-4603-941E-0EDD5A303F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61319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67A789-DC13-4DB6-8FE7-3B6543962B91}" type="datetimeFigureOut">
              <a:rPr lang="en-US" smtClean="0"/>
              <a:t>11/20/2014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00021-E101-4603-941E-0EDD5A303F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88228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67A789-DC13-4DB6-8FE7-3B6543962B91}" type="datetimeFigureOut">
              <a:rPr lang="en-US" smtClean="0"/>
              <a:t>11/20/2014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00021-E101-4603-941E-0EDD5A303F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21863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67A789-DC13-4DB6-8FE7-3B6543962B91}" type="datetimeFigureOut">
              <a:rPr lang="en-US" smtClean="0"/>
              <a:t>11/20/2014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00021-E101-4603-941E-0EDD5A303F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76500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67A789-DC13-4DB6-8FE7-3B6543962B91}" type="datetimeFigureOut">
              <a:rPr lang="en-US" smtClean="0"/>
              <a:t>11/20/2014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B00021-E101-4603-941E-0EDD5A303F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5379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.png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2.png"/><Relationship Id="rId4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microsoft.com/office/2007/relationships/hdphoto" Target="../media/hdphoto2.wdp"/><Relationship Id="rId7" Type="http://schemas.openxmlformats.org/officeDocument/2006/relationships/image" Target="../media/image16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2.png"/><Relationship Id="rId9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encilSketch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SKILLS TUTORIAL</a:t>
            </a:r>
            <a:endParaRPr lang="en-US" sz="5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7162800" y="-284678"/>
            <a:ext cx="1269899" cy="264687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166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2</a:t>
            </a:r>
            <a:endParaRPr lang="en-US" sz="166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228600" y="1219200"/>
            <a:ext cx="6934200" cy="0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4129213" y="1348859"/>
            <a:ext cx="30335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PODCASTING – MOVIE MAKER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25448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encilSketch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en-US" sz="5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Movie Maker</a:t>
            </a:r>
            <a:endParaRPr lang="en-US" sz="5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1" y="304801"/>
            <a:ext cx="728662" cy="72866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0200" y="1752600"/>
            <a:ext cx="5734050" cy="43815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152400" y="1752600"/>
            <a:ext cx="134203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Live</a:t>
            </a:r>
            <a:endParaRPr lang="en-US" sz="5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7593436" y="5210770"/>
            <a:ext cx="109036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2.6</a:t>
            </a:r>
            <a:endParaRPr lang="en-US" sz="5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3187141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encilSketch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en-US" sz="5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Movie Maker</a:t>
            </a:r>
            <a:endParaRPr lang="en-US" sz="5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1" y="304801"/>
            <a:ext cx="728662" cy="72866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2513" y="1790700"/>
            <a:ext cx="7046254" cy="418147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tangle 8"/>
          <p:cNvSpPr/>
          <p:nvPr/>
        </p:nvSpPr>
        <p:spPr>
          <a:xfrm>
            <a:off x="5791200" y="2694385"/>
            <a:ext cx="212590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Sign in</a:t>
            </a:r>
            <a:endParaRPr lang="en-US" sz="5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0254864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encilSketch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40" y="0"/>
            <a:ext cx="9144000" cy="6858000"/>
          </a:xfrm>
          <a:prstGeom prst="rect">
            <a:avLst/>
          </a:prstGeom>
        </p:spPr>
      </p:pic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en-US" sz="5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Movie Maker</a:t>
            </a:r>
            <a:endParaRPr lang="en-US" sz="5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1" y="304801"/>
            <a:ext cx="728662" cy="72866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2513" y="1790700"/>
            <a:ext cx="7046254" cy="418147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9296" y="2209800"/>
            <a:ext cx="7058025" cy="407895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ight Arrow 1"/>
          <p:cNvSpPr/>
          <p:nvPr/>
        </p:nvSpPr>
        <p:spPr>
          <a:xfrm>
            <a:off x="533400" y="3276600"/>
            <a:ext cx="2209800" cy="762000"/>
          </a:xfrm>
          <a:prstGeom prst="rightArrow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Preview</a:t>
            </a:r>
            <a:endParaRPr lang="en-US" dirty="0"/>
          </a:p>
        </p:txBody>
      </p:sp>
      <p:sp>
        <p:nvSpPr>
          <p:cNvPr id="10" name="Right Arrow 9"/>
          <p:cNvSpPr/>
          <p:nvPr/>
        </p:nvSpPr>
        <p:spPr>
          <a:xfrm>
            <a:off x="152400" y="4419600"/>
            <a:ext cx="2209800" cy="762000"/>
          </a:xfrm>
          <a:prstGeom prst="rightArrow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Player</a:t>
            </a:r>
            <a:endParaRPr lang="en-US" dirty="0"/>
          </a:p>
        </p:txBody>
      </p:sp>
      <p:sp>
        <p:nvSpPr>
          <p:cNvPr id="11" name="Right Arrow 10"/>
          <p:cNvSpPr/>
          <p:nvPr/>
        </p:nvSpPr>
        <p:spPr>
          <a:xfrm>
            <a:off x="3470740" y="4800600"/>
            <a:ext cx="2209800" cy="762000"/>
          </a:xfrm>
          <a:prstGeom prst="rightArrow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Storyboard</a:t>
            </a:r>
            <a:endParaRPr lang="en-US" dirty="0"/>
          </a:p>
        </p:txBody>
      </p:sp>
      <p:sp>
        <p:nvSpPr>
          <p:cNvPr id="12" name="Right Arrow 11"/>
          <p:cNvSpPr/>
          <p:nvPr/>
        </p:nvSpPr>
        <p:spPr>
          <a:xfrm rot="2853629">
            <a:off x="414396" y="1137291"/>
            <a:ext cx="2209800" cy="762000"/>
          </a:xfrm>
          <a:prstGeom prst="rightArrow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Import</a:t>
            </a:r>
            <a:endParaRPr lang="en-US" dirty="0"/>
          </a:p>
        </p:txBody>
      </p:sp>
      <p:sp>
        <p:nvSpPr>
          <p:cNvPr id="13" name="Right Arrow 12"/>
          <p:cNvSpPr/>
          <p:nvPr/>
        </p:nvSpPr>
        <p:spPr>
          <a:xfrm>
            <a:off x="-571500" y="1828800"/>
            <a:ext cx="2209800" cy="762000"/>
          </a:xfrm>
          <a:prstGeom prst="rightArrow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Menu tabs</a:t>
            </a:r>
            <a:endParaRPr lang="en-US" dirty="0"/>
          </a:p>
        </p:txBody>
      </p:sp>
      <p:sp>
        <p:nvSpPr>
          <p:cNvPr id="14" name="Right Arrow 13"/>
          <p:cNvSpPr/>
          <p:nvPr/>
        </p:nvSpPr>
        <p:spPr>
          <a:xfrm rot="2853629">
            <a:off x="2859485" y="1351115"/>
            <a:ext cx="2209800" cy="762000"/>
          </a:xfrm>
          <a:prstGeom prst="rightArrow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Themes</a:t>
            </a:r>
            <a:endParaRPr lang="en-US" dirty="0"/>
          </a:p>
        </p:txBody>
      </p:sp>
      <p:sp>
        <p:nvSpPr>
          <p:cNvPr id="15" name="Right Arrow 14"/>
          <p:cNvSpPr/>
          <p:nvPr/>
        </p:nvSpPr>
        <p:spPr>
          <a:xfrm rot="2853629">
            <a:off x="4973821" y="1351115"/>
            <a:ext cx="2209800" cy="762000"/>
          </a:xfrm>
          <a:prstGeom prst="rightArrow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Sharing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27531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encilSketch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50" y="0"/>
            <a:ext cx="9144000" cy="6858000"/>
          </a:xfrm>
          <a:prstGeom prst="rect">
            <a:avLst/>
          </a:prstGeom>
        </p:spPr>
      </p:pic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en-US" sz="5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Movie Maker</a:t>
            </a:r>
            <a:endParaRPr lang="en-US" sz="5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1" y="304801"/>
            <a:ext cx="728662" cy="72866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5319" y="1724024"/>
            <a:ext cx="2785783" cy="231457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7"/>
          <p:cNvSpPr/>
          <p:nvPr/>
        </p:nvSpPr>
        <p:spPr>
          <a:xfrm>
            <a:off x="3733800" y="1733548"/>
            <a:ext cx="4733604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6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Import videos/pictures</a:t>
            </a:r>
            <a:endParaRPr lang="en-US" sz="36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1799" y="3048000"/>
            <a:ext cx="5564777" cy="32004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ight Arrow 10"/>
          <p:cNvSpPr/>
          <p:nvPr/>
        </p:nvSpPr>
        <p:spPr>
          <a:xfrm>
            <a:off x="1033463" y="4062412"/>
            <a:ext cx="2209800" cy="762000"/>
          </a:xfrm>
          <a:prstGeom prst="rightArrow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Preview</a:t>
            </a:r>
            <a:endParaRPr lang="en-US" dirty="0"/>
          </a:p>
        </p:txBody>
      </p:sp>
      <p:sp>
        <p:nvSpPr>
          <p:cNvPr id="12" name="Right Arrow 11"/>
          <p:cNvSpPr/>
          <p:nvPr/>
        </p:nvSpPr>
        <p:spPr>
          <a:xfrm>
            <a:off x="3243263" y="4953000"/>
            <a:ext cx="2209800" cy="762000"/>
          </a:xfrm>
          <a:prstGeom prst="rightArrow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Storyboard</a:t>
            </a:r>
            <a:endParaRPr lang="en-US" dirty="0"/>
          </a:p>
        </p:txBody>
      </p:sp>
      <p:sp>
        <p:nvSpPr>
          <p:cNvPr id="13" name="Right Arrow 12"/>
          <p:cNvSpPr/>
          <p:nvPr/>
        </p:nvSpPr>
        <p:spPr>
          <a:xfrm>
            <a:off x="3729037" y="5362575"/>
            <a:ext cx="2209800" cy="762000"/>
          </a:xfrm>
          <a:prstGeom prst="rightArrow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Videos/pictures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64147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encilSketch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50" y="0"/>
            <a:ext cx="9144000" cy="6858000"/>
          </a:xfrm>
          <a:prstGeom prst="rect">
            <a:avLst/>
          </a:prstGeom>
        </p:spPr>
      </p:pic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en-US" sz="5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Movie Maker</a:t>
            </a:r>
            <a:endParaRPr lang="en-US" sz="5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1" y="304801"/>
            <a:ext cx="728662" cy="72866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7"/>
          <p:cNvSpPr/>
          <p:nvPr/>
        </p:nvSpPr>
        <p:spPr>
          <a:xfrm>
            <a:off x="2590800" y="533400"/>
            <a:ext cx="1694631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6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capture</a:t>
            </a:r>
            <a:endParaRPr lang="en-US" sz="36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13" name="Right Arrow 12"/>
          <p:cNvSpPr/>
          <p:nvPr/>
        </p:nvSpPr>
        <p:spPr>
          <a:xfrm>
            <a:off x="1023938" y="2057400"/>
            <a:ext cx="2209800" cy="762000"/>
          </a:xfrm>
          <a:prstGeom prst="rightArrow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Webcam video</a:t>
            </a:r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38115" y="2057400"/>
            <a:ext cx="4610100" cy="401955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95550" y="5029200"/>
            <a:ext cx="2095500" cy="156830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Right Arrow 13"/>
          <p:cNvSpPr/>
          <p:nvPr/>
        </p:nvSpPr>
        <p:spPr>
          <a:xfrm>
            <a:off x="533400" y="5883134"/>
            <a:ext cx="2209800" cy="762000"/>
          </a:xfrm>
          <a:prstGeom prst="rightArrow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Save recording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858286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encilSketch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en-US" sz="5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Movie Maker</a:t>
            </a:r>
            <a:endParaRPr lang="en-US" sz="5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1" y="304801"/>
            <a:ext cx="728662" cy="72866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7"/>
          <p:cNvSpPr/>
          <p:nvPr/>
        </p:nvSpPr>
        <p:spPr>
          <a:xfrm>
            <a:off x="2590800" y="533400"/>
            <a:ext cx="1694631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6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capture</a:t>
            </a:r>
            <a:endParaRPr lang="en-US" sz="36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8838" y="1905000"/>
            <a:ext cx="6396038" cy="380174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ight Arrow 12"/>
          <p:cNvSpPr/>
          <p:nvPr/>
        </p:nvSpPr>
        <p:spPr>
          <a:xfrm>
            <a:off x="669132" y="2443162"/>
            <a:ext cx="2209800" cy="762000"/>
          </a:xfrm>
          <a:prstGeom prst="rightArrow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Recorded video</a:t>
            </a:r>
            <a:endParaRPr lang="en-US" dirty="0"/>
          </a:p>
        </p:txBody>
      </p:sp>
      <p:sp>
        <p:nvSpPr>
          <p:cNvPr id="14" name="Right Arrow 13"/>
          <p:cNvSpPr/>
          <p:nvPr/>
        </p:nvSpPr>
        <p:spPr>
          <a:xfrm>
            <a:off x="5326857" y="5325744"/>
            <a:ext cx="2209800" cy="762000"/>
          </a:xfrm>
          <a:prstGeom prst="rightArrow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In storyboard</a:t>
            </a:r>
            <a:endParaRPr lang="en-US" dirty="0"/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4394" y="4669788"/>
            <a:ext cx="2035146" cy="131191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Right Arrow 11"/>
          <p:cNvSpPr/>
          <p:nvPr/>
        </p:nvSpPr>
        <p:spPr>
          <a:xfrm rot="1605124">
            <a:off x="142587" y="3808196"/>
            <a:ext cx="2405450" cy="762000"/>
          </a:xfrm>
          <a:prstGeom prst="rightArrow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Add more with Cam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613110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encilSketch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en-US" sz="5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Movie Maker</a:t>
            </a:r>
            <a:endParaRPr lang="en-US" sz="5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1" y="304801"/>
            <a:ext cx="728662" cy="72866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7"/>
          <p:cNvSpPr/>
          <p:nvPr/>
        </p:nvSpPr>
        <p:spPr>
          <a:xfrm>
            <a:off x="2962825" y="533400"/>
            <a:ext cx="950581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6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Edit</a:t>
            </a:r>
            <a:endParaRPr lang="en-US" sz="36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14" name="Right Arrow 13"/>
          <p:cNvSpPr/>
          <p:nvPr/>
        </p:nvSpPr>
        <p:spPr>
          <a:xfrm>
            <a:off x="669132" y="5410200"/>
            <a:ext cx="2988468" cy="762000"/>
          </a:xfrm>
          <a:prstGeom prst="rightArrow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Right-click with mouse</a:t>
            </a:r>
            <a:endParaRPr lang="en-US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9132" y="2590800"/>
            <a:ext cx="7515225" cy="268268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ight Arrow 12"/>
          <p:cNvSpPr/>
          <p:nvPr/>
        </p:nvSpPr>
        <p:spPr>
          <a:xfrm rot="382595">
            <a:off x="1257300" y="2062162"/>
            <a:ext cx="2209800" cy="762000"/>
          </a:xfrm>
          <a:prstGeom prst="rightArrow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Use Menu Tab</a:t>
            </a:r>
            <a:endParaRPr lang="en-US" dirty="0"/>
          </a:p>
        </p:txBody>
      </p:sp>
      <p:sp>
        <p:nvSpPr>
          <p:cNvPr id="2" name="Rounded Rectangle 1"/>
          <p:cNvSpPr/>
          <p:nvPr/>
        </p:nvSpPr>
        <p:spPr>
          <a:xfrm>
            <a:off x="4724400" y="4648200"/>
            <a:ext cx="3124200" cy="175260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Use for: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Split clip</a:t>
            </a:r>
            <a:br>
              <a:rPr lang="en-US" dirty="0" smtClean="0"/>
            </a:br>
            <a:r>
              <a:rPr lang="en-US" dirty="0" smtClean="0"/>
              <a:t>Set start time</a:t>
            </a:r>
          </a:p>
          <a:p>
            <a:pPr algn="ctr"/>
            <a:r>
              <a:rPr lang="en-US" dirty="0" smtClean="0"/>
              <a:t>Set end time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4688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encilSketch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901223"/>
          </a:xfrm>
          <a:prstGeom prst="rect">
            <a:avLst/>
          </a:prstGeom>
        </p:spPr>
      </p:pic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en-US" sz="5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Movie Maker</a:t>
            </a:r>
            <a:endParaRPr lang="en-US" sz="5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1" y="304801"/>
            <a:ext cx="728662" cy="72866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7"/>
          <p:cNvSpPr/>
          <p:nvPr/>
        </p:nvSpPr>
        <p:spPr>
          <a:xfrm>
            <a:off x="2962825" y="533400"/>
            <a:ext cx="950581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6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Edit</a:t>
            </a:r>
            <a:endParaRPr lang="en-US" sz="36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14" name="Right Arrow 13"/>
          <p:cNvSpPr/>
          <p:nvPr/>
        </p:nvSpPr>
        <p:spPr>
          <a:xfrm>
            <a:off x="740569" y="1781175"/>
            <a:ext cx="1831591" cy="762000"/>
          </a:xfrm>
          <a:prstGeom prst="rightArrow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Aspect ratio</a:t>
            </a:r>
            <a:endParaRPr lang="en-US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3200" y="1504950"/>
            <a:ext cx="1960344" cy="131445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0" y="2232891"/>
            <a:ext cx="2419350" cy="117301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24100" y="3810000"/>
            <a:ext cx="5810250" cy="109537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Right Arrow 14"/>
          <p:cNvSpPr/>
          <p:nvPr/>
        </p:nvSpPr>
        <p:spPr>
          <a:xfrm>
            <a:off x="304801" y="3976687"/>
            <a:ext cx="2971799" cy="762000"/>
          </a:xfrm>
          <a:prstGeom prst="rightArrow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Transitions &amp; animations</a:t>
            </a:r>
            <a:endParaRPr lang="en-US" dirty="0"/>
          </a:p>
        </p:txBody>
      </p:sp>
      <p:pic>
        <p:nvPicPr>
          <p:cNvPr id="8197" name="Picture 5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1150" y="5181600"/>
            <a:ext cx="6553200" cy="111442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Right Arrow 15"/>
          <p:cNvSpPr/>
          <p:nvPr/>
        </p:nvSpPr>
        <p:spPr>
          <a:xfrm>
            <a:off x="2133600" y="5534025"/>
            <a:ext cx="2971799" cy="762000"/>
          </a:xfrm>
          <a:prstGeom prst="rightArrow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Auto Themes</a:t>
            </a:r>
            <a:endParaRPr lang="en-US" dirty="0"/>
          </a:p>
        </p:txBody>
      </p:sp>
      <p:pic>
        <p:nvPicPr>
          <p:cNvPr id="8198" name="Picture 6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7872" y="2620096"/>
            <a:ext cx="3101346" cy="118990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Right Arrow 11"/>
          <p:cNvSpPr/>
          <p:nvPr/>
        </p:nvSpPr>
        <p:spPr>
          <a:xfrm>
            <a:off x="4038600" y="2686771"/>
            <a:ext cx="1831591" cy="762000"/>
          </a:xfrm>
          <a:prstGeom prst="rightArrow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Visual effects</a:t>
            </a:r>
            <a:endParaRPr lang="en-US" dirty="0"/>
          </a:p>
        </p:txBody>
      </p:sp>
      <p:sp>
        <p:nvSpPr>
          <p:cNvPr id="18" name="Right Arrow 17"/>
          <p:cNvSpPr/>
          <p:nvPr/>
        </p:nvSpPr>
        <p:spPr>
          <a:xfrm>
            <a:off x="302009" y="3048000"/>
            <a:ext cx="1831591" cy="762000"/>
          </a:xfrm>
          <a:prstGeom prst="rightArrow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Save &amp; share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638469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173</TotalTime>
  <Words>77</Words>
  <Application>Microsoft Office PowerPoint</Application>
  <PresentationFormat>On-screen Show (4:3)</PresentationFormat>
  <Paragraphs>43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SKILLS TUTORIAL</vt:lpstr>
      <vt:lpstr>Movie Maker</vt:lpstr>
      <vt:lpstr>Movie Maker</vt:lpstr>
      <vt:lpstr>Movie Maker</vt:lpstr>
      <vt:lpstr>Movie Maker</vt:lpstr>
      <vt:lpstr>Movie Maker</vt:lpstr>
      <vt:lpstr>Movie Maker</vt:lpstr>
      <vt:lpstr>Movie Maker</vt:lpstr>
      <vt:lpstr>Movie Maker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SKILLS TUTORIAL</dc:title>
  <dc:creator>Yew Hah</dc:creator>
  <cp:lastModifiedBy>Yew Hah</cp:lastModifiedBy>
  <cp:revision>5</cp:revision>
  <dcterms:created xsi:type="dcterms:W3CDTF">2014-11-20T00:16:07Z</dcterms:created>
  <dcterms:modified xsi:type="dcterms:W3CDTF">2014-11-20T03:09:30Z</dcterms:modified>
</cp:coreProperties>
</file>